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1F73-3222-4B7D-9B31-277A2793666E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38C0-7097-4B86-BAAC-1F3F484E2A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ru-RU" dirty="0" smtClean="0"/>
              <a:t>МДОУ </a:t>
            </a:r>
            <a:r>
              <a:rPr lang="ru-RU" dirty="0" err="1" smtClean="0"/>
              <a:t>Новосельский</a:t>
            </a:r>
            <a:r>
              <a:rPr lang="ru-RU" dirty="0" smtClean="0"/>
              <a:t> детский сад «Колокольчик»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4563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Огонь- друг или враг?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Проект  средне - старшей группы по противопожарной безопасности.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Воспитатель: </a:t>
            </a:r>
            <a:r>
              <a:rPr lang="ru-RU" b="1" dirty="0" err="1" smtClean="0">
                <a:solidFill>
                  <a:srgbClr val="FFFF00"/>
                </a:solidFill>
              </a:rPr>
              <a:t>Пыргарь</a:t>
            </a:r>
            <a:r>
              <a:rPr lang="ru-RU" b="1" dirty="0" smtClean="0">
                <a:solidFill>
                  <a:srgbClr val="FFFF00"/>
                </a:solidFill>
              </a:rPr>
              <a:t> С. В.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Беседа: Огонь - друг или враг? </a:t>
            </a:r>
          </a:p>
          <a:p>
            <a:r>
              <a:rPr lang="ru-RU" dirty="0" smtClean="0"/>
              <a:t>Детские шалости с огнём. (занятия) </a:t>
            </a:r>
          </a:p>
          <a:p>
            <a:r>
              <a:rPr lang="ru-RU" dirty="0" smtClean="0"/>
              <a:t>Кухня место не для игр. (работа с родителями, анкетирование)</a:t>
            </a:r>
          </a:p>
          <a:p>
            <a:r>
              <a:rPr lang="ru-RU" dirty="0" smtClean="0"/>
              <a:t>Пожарные машины (дидактическая игра). </a:t>
            </a:r>
          </a:p>
          <a:p>
            <a:r>
              <a:rPr lang="ru-RU" dirty="0" smtClean="0"/>
              <a:t>Чтение художественной литературы.</a:t>
            </a:r>
          </a:p>
          <a:p>
            <a:r>
              <a:rPr lang="ru-RU" dirty="0" smtClean="0"/>
              <a:t>Рисование </a:t>
            </a:r>
            <a:r>
              <a:rPr lang="ru-RU" dirty="0"/>
              <a:t> </a:t>
            </a:r>
            <a:r>
              <a:rPr lang="ru-RU" dirty="0" smtClean="0"/>
              <a:t>на тему: «МЧС – глазами детей»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                           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                                    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Задачи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Monotype Corsiva"/>
              </a:rPr>
              <a:t>♦ </a:t>
            </a:r>
            <a:r>
              <a:rPr lang="ru-RU" sz="3100" dirty="0" smtClean="0">
                <a:latin typeface="Monotype Corsiva"/>
              </a:rPr>
              <a:t>продолжать углублять знания о причинах возникновения пожара, формировать чувства повышенной опасности огня.</a:t>
            </a:r>
            <a:br>
              <a:rPr lang="ru-RU" sz="3100" dirty="0" smtClean="0">
                <a:latin typeface="Monotype Corsiva"/>
              </a:rPr>
            </a:br>
            <a:r>
              <a:rPr lang="ru-RU" sz="3100" dirty="0" smtClean="0">
                <a:latin typeface="Monotype Corsiva"/>
              </a:rPr>
              <a:t>♦ закреплять знание детей об осторожном обращении  с огнём, электроприборами.</a:t>
            </a:r>
            <a:br>
              <a:rPr lang="ru-RU" sz="3100" dirty="0" smtClean="0">
                <a:latin typeface="Monotype Corsiva"/>
              </a:rPr>
            </a:br>
            <a:r>
              <a:rPr lang="ru-RU" sz="3100" dirty="0" smtClean="0">
                <a:latin typeface="Monotype Corsiva"/>
              </a:rPr>
              <a:t>♦  продолжать знакомить детей с профессией  «пожарный». </a:t>
            </a:r>
            <a:br>
              <a:rPr lang="ru-RU" sz="3100" dirty="0" smtClean="0">
                <a:latin typeface="Monotype Corsiva"/>
              </a:rPr>
            </a:br>
            <a:r>
              <a:rPr lang="ru-RU" sz="3100" dirty="0" smtClean="0">
                <a:latin typeface="Monotype Corsiva"/>
              </a:rPr>
              <a:t>♦  продолжать обучать детей мерам пожарной безопасности через чтение художественной литературы.</a:t>
            </a:r>
            <a:br>
              <a:rPr lang="ru-RU" sz="3100" dirty="0" smtClean="0">
                <a:latin typeface="Monotype Corsiva"/>
              </a:rPr>
            </a:br>
            <a:r>
              <a:rPr lang="ru-RU" sz="3100" dirty="0" smtClean="0">
                <a:latin typeface="Monotype Corsiva"/>
              </a:rPr>
              <a:t>♦  закреплять умение детей рисовать пожарную машину, человека в движении (пожарного), правильно подбирать цвета для изображения пожара.</a:t>
            </a:r>
            <a:r>
              <a:rPr lang="ru-RU" dirty="0" smtClean="0">
                <a:latin typeface="Monotype Corsiva"/>
              </a:rPr>
              <a:t/>
            </a:r>
            <a:br>
              <a:rPr lang="ru-RU" dirty="0" smtClean="0">
                <a:latin typeface="Monotype Corsiva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вьётся пламя, дым набираем «ноль – один».</a:t>
            </a:r>
            <a:endParaRPr lang="ru-RU" dirty="0"/>
          </a:p>
        </p:txBody>
      </p:sp>
      <p:pic>
        <p:nvPicPr>
          <p:cNvPr id="1028" name="Picture 4" descr="C:\Documents and Settings\Владелец\Рабочий стол\Новая папка\SAM_06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906428"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C:\Users\1\Desktop\фото ж м\DSCN3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72816"/>
            <a:ext cx="4806453" cy="360484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огнём не играй, пожар не затевай.</a:t>
            </a:r>
            <a:endParaRPr lang="ru-RU" dirty="0"/>
          </a:p>
        </p:txBody>
      </p:sp>
      <p:pic>
        <p:nvPicPr>
          <p:cNvPr id="2051" name="Picture 3" descr="C:\Documents and Settings\Владелец\Рабочий стол\Новая папка\DSCN0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2" descr="C:\Users\1\Desktop\фото ж м\DSCN36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МЧС – глазами детей. </a:t>
            </a:r>
            <a:endParaRPr lang="ru-RU" dirty="0"/>
          </a:p>
        </p:txBody>
      </p:sp>
      <p:pic>
        <p:nvPicPr>
          <p:cNvPr id="3074" name="Picture 2" descr="C:\Documents and Settings\Владелец\Рабочий стол\Новая папка\SAM_06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78487">
            <a:off x="395536" y="198884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елец\Рабочий стол\Новая папка\SAM_0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36155">
            <a:off x="4852294" y="3140297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Для забавы, для игры спички в руки не бери. Не шути, </a:t>
            </a:r>
            <a:r>
              <a:rPr lang="ru-RU" sz="3600" dirty="0"/>
              <a:t>д</a:t>
            </a:r>
            <a:r>
              <a:rPr lang="ru-RU" sz="3600" dirty="0" smtClean="0"/>
              <a:t>ружок, с огнём, чтоб не пожалеть потом.  </a:t>
            </a:r>
            <a:endParaRPr lang="ru-RU" sz="3600" dirty="0"/>
          </a:p>
        </p:txBody>
      </p:sp>
      <p:pic>
        <p:nvPicPr>
          <p:cNvPr id="4098" name="Picture 2" descr="C:\Documents and Settings\Владелец\Рабочий стол\Новая папка\SAM_0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Спасибо за внимание </a:t>
            </a: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МДОУ Новосельский детский сад «Колокольчик» </vt:lpstr>
      <vt:lpstr>План и проекта </vt:lpstr>
      <vt:lpstr>                                                                                                                              Задачи ♦ продолжать углублять знания о причинах возникновения пожара, формировать чувства повышенной опасности огня. ♦ закреплять знание детей об осторожном обращении  с огнём, электроприборами. ♦  продолжать знакомить детей с профессией  «пожарный».  ♦  продолжать обучать детей мерам пожарной безопасности через чтение художественной литературы. ♦  закреплять умение детей рисовать пожарную машину, человека в движении (пожарного), правильно подбирать цвета для изображения пожара.       </vt:lpstr>
      <vt:lpstr>Если вьётся пламя, дым набираем «ноль – один».</vt:lpstr>
      <vt:lpstr>С огнём не играй, пожар не затевай.</vt:lpstr>
      <vt:lpstr>МЧС – глазами детей. </vt:lpstr>
      <vt:lpstr>Для забавы, для игры спички в руки не бери. Не шути, дружок, с огнём, чтоб не пожалеть потом.  </vt:lpstr>
      <vt:lpstr>Спасибо за внимание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Новосельский детский сад «Колокольчик» </dc:title>
  <dc:creator>server</dc:creator>
  <cp:lastModifiedBy>1</cp:lastModifiedBy>
  <cp:revision>8</cp:revision>
  <dcterms:created xsi:type="dcterms:W3CDTF">2013-04-25T07:13:04Z</dcterms:created>
  <dcterms:modified xsi:type="dcterms:W3CDTF">2016-03-18T09:52:28Z</dcterms:modified>
</cp:coreProperties>
</file>